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89" r:id="rId28"/>
    <p:sldId id="294" r:id="rId29"/>
    <p:sldId id="295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5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3 5Q Quizzes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Health and/or damage boost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Lost ½ Health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5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 NPCs in each one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7"/>
      <dgm:spPr/>
    </dgm:pt>
    <dgm:pt modelId="{7340A523-809F-4B28-A39D-12E72C582905}" type="pres">
      <dgm:prSet presAssocID="{B97695D0-7A6A-41E1-BB30-6B873FD1B4A8}" presName="connTx" presStyleLbl="parChTrans1D3" presStyleIdx="0" presStyleCnt="7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7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9"/>
      <dgm:spPr/>
    </dgm:pt>
    <dgm:pt modelId="{332DBD2C-3607-4645-8FC7-675DD04BC3AA}" type="pres">
      <dgm:prSet presAssocID="{253991BE-7914-460D-A10A-720D59CBBC8C}" presName="connTx" presStyleLbl="parChTrans1D4" presStyleIdx="0" presStyleCnt="9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9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7"/>
      <dgm:spPr/>
    </dgm:pt>
    <dgm:pt modelId="{6A0FBC25-483C-49D3-9107-839D7BBB4317}" type="pres">
      <dgm:prSet presAssocID="{2074C959-B9CB-4B91-A0AB-F23B100EFF1E}" presName="connTx" presStyleLbl="parChTrans1D3" presStyleIdx="1" presStyleCnt="7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7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9"/>
      <dgm:spPr/>
    </dgm:pt>
    <dgm:pt modelId="{4A9B225F-BEC0-4E65-B0D6-7AA81518CA81}" type="pres">
      <dgm:prSet presAssocID="{1B6BF710-3B03-4EB4-8920-04FA7566F196}" presName="connTx" presStyleLbl="parChTrans1D4" presStyleIdx="1" presStyleCnt="9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9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7"/>
      <dgm:spPr/>
    </dgm:pt>
    <dgm:pt modelId="{05EB06BC-6DF7-4039-B345-BDF7AC526CCD}" type="pres">
      <dgm:prSet presAssocID="{33EAFE3D-EBB4-43E6-9E63-B7E76FA8A8F7}" presName="connTx" presStyleLbl="parChTrans1D3" presStyleIdx="2" presStyleCnt="7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7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9"/>
      <dgm:spPr/>
    </dgm:pt>
    <dgm:pt modelId="{F01974AF-1AE0-4C89-9C3A-536B6F572379}" type="pres">
      <dgm:prSet presAssocID="{9BBDE547-2DFE-40A3-9603-1C64667F8B92}" presName="connTx" presStyleLbl="parChTrans1D4" presStyleIdx="2" presStyleCnt="9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9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9"/>
      <dgm:spPr/>
    </dgm:pt>
    <dgm:pt modelId="{E1F9A9E0-3433-4F2E-A4B4-E4BF80F74965}" type="pres">
      <dgm:prSet presAssocID="{B7FC9C62-D680-4AA2-98D1-298DD470BA04}" presName="connTx" presStyleLbl="parChTrans1D4" presStyleIdx="3" presStyleCnt="9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9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9"/>
      <dgm:spPr/>
    </dgm:pt>
    <dgm:pt modelId="{8CC1A12B-778C-49AA-BFEF-DA0A0BD47E8A}" type="pres">
      <dgm:prSet presAssocID="{9CEFC76B-E4EF-45FD-B324-4710EED85207}" presName="connTx" presStyleLbl="parChTrans1D4" presStyleIdx="4" presStyleCnt="9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9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7"/>
      <dgm:spPr/>
    </dgm:pt>
    <dgm:pt modelId="{58F810A1-8493-40DC-96AF-01D667D96A31}" type="pres">
      <dgm:prSet presAssocID="{2BD87970-D46D-43F8-ADD3-D9CBEEDBB075}" presName="connTx" presStyleLbl="parChTrans1D3" presStyleIdx="3" presStyleCnt="7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7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9"/>
      <dgm:spPr/>
    </dgm:pt>
    <dgm:pt modelId="{734D7A20-4026-4722-86C7-505F4C20A39A}" type="pres">
      <dgm:prSet presAssocID="{BF526295-821E-4F8A-9B63-AA0F6B14EA6B}" presName="connTx" presStyleLbl="parChTrans1D4" presStyleIdx="5" presStyleCnt="9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9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9"/>
      <dgm:spPr/>
    </dgm:pt>
    <dgm:pt modelId="{F0F1B92B-5024-46ED-B919-9765950350B6}" type="pres">
      <dgm:prSet presAssocID="{A21573FD-3146-4999-825D-7090BBDFC2AB}" presName="connTx" presStyleLbl="parChTrans1D4" presStyleIdx="6" presStyleCnt="9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9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7"/>
      <dgm:spPr/>
    </dgm:pt>
    <dgm:pt modelId="{1BDF5F07-4ADB-42E0-AD96-7BD4CB3FFEDD}" type="pres">
      <dgm:prSet presAssocID="{6133DE71-5770-4464-AA9D-DF79AB531AF4}" presName="connTx" presStyleLbl="parChTrans1D3" presStyleIdx="4" presStyleCnt="7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7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9"/>
      <dgm:spPr/>
    </dgm:pt>
    <dgm:pt modelId="{EADE8587-8C30-409C-AA1D-196712DF2B0B}" type="pres">
      <dgm:prSet presAssocID="{91C2E0A7-60BC-4756-B8B1-4CFB830558ED}" presName="connTx" presStyleLbl="parChTrans1D4" presStyleIdx="7" presStyleCnt="9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9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7"/>
      <dgm:spPr/>
    </dgm:pt>
    <dgm:pt modelId="{AE819B2F-DC63-4643-BE86-BB232FDD67C6}" type="pres">
      <dgm:prSet presAssocID="{E0443EDD-4803-4F75-B18F-62D1DBD9CDFB}" presName="connTx" presStyleLbl="parChTrans1D3" presStyleIdx="5" presStyleCnt="7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7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9"/>
      <dgm:spPr/>
    </dgm:pt>
    <dgm:pt modelId="{08807367-648D-41CC-A9F8-E2B273E57722}" type="pres">
      <dgm:prSet presAssocID="{35906E18-75B3-4802-A4FA-445056BCE151}" presName="connTx" presStyleLbl="parChTrans1D4" presStyleIdx="8" presStyleCnt="9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9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7"/>
      <dgm:spPr/>
    </dgm:pt>
    <dgm:pt modelId="{D9831965-2E15-4FA1-98AE-35AEAC9F7A3A}" type="pres">
      <dgm:prSet presAssocID="{3560E71C-4889-4210-B71A-C25DB20F7AB0}" presName="connTx" presStyleLbl="parChTrans1D3" presStyleIdx="6" presStyleCnt="7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7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 5Q Quizzes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Player</a:t>
          </a:r>
        </a:p>
      </dsp:txBody>
      <dsp:txXfrm>
        <a:off x="18286" y="2943383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132988">
          <a:off x="527836" y="2373633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2339418"/>
        <a:ext cx="86536" cy="86536"/>
      </dsp:txXfrm>
    </dsp:sp>
    <dsp:sp modelId="{FCE58DC1-4CC6-45CA-B8F7-2A2A8A2C1682}">
      <dsp:nvSpPr>
        <dsp:cNvPr id="0" name=""/>
        <dsp:cNvSpPr/>
      </dsp:nvSpPr>
      <dsp:spPr>
        <a:xfrm>
          <a:off x="1625184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World </a:t>
          </a:r>
        </a:p>
      </dsp:txBody>
      <dsp:txXfrm>
        <a:off x="1642170" y="1276002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1206467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195208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NPCs</a:t>
          </a:r>
        </a:p>
      </dsp:txBody>
      <dsp:txXfrm>
        <a:off x="3266054" y="609050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87299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870444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Talking</a:t>
          </a:r>
        </a:p>
      </dsp:txBody>
      <dsp:txXfrm>
        <a:off x="4889937" y="609050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537396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Enemies</a:t>
          </a:r>
        </a:p>
      </dsp:txBody>
      <dsp:txXfrm>
        <a:off x="3266054" y="1276002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537396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Shoot them Down</a:t>
          </a:r>
        </a:p>
      </dsp:txBody>
      <dsp:txXfrm>
        <a:off x="4889937" y="1276002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873419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862160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Objects</a:t>
          </a:r>
        </a:p>
      </dsp:txBody>
      <dsp:txXfrm>
        <a:off x="3266054" y="1942954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204349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Pick up</a:t>
          </a:r>
        </a:p>
      </dsp:txBody>
      <dsp:txXfrm>
        <a:off x="4889937" y="1942954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204349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Move Object</a:t>
          </a:r>
        </a:p>
      </dsp:txBody>
      <dsp:txXfrm>
        <a:off x="6513821" y="1942954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2204349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 back down</a:t>
          </a:r>
        </a:p>
      </dsp:txBody>
      <dsp:txXfrm>
        <a:off x="8137705" y="1942954"/>
        <a:ext cx="1125944" cy="545986"/>
      </dsp:txXfrm>
    </dsp:sp>
    <dsp:sp modelId="{529CA910-D097-44F4-90B4-5FE9EBE4DD79}">
      <dsp:nvSpPr>
        <dsp:cNvPr id="0" name=""/>
        <dsp:cNvSpPr/>
      </dsp:nvSpPr>
      <dsp:spPr>
        <a:xfrm rot="19457599">
          <a:off x="1107512" y="3040585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8916" y="3035354"/>
        <a:ext cx="28568" cy="28568"/>
      </dsp:txXfrm>
    </dsp:sp>
    <dsp:sp modelId="{199E8F13-4750-4076-A7E0-82D416F4421F}">
      <dsp:nvSpPr>
        <dsp:cNvPr id="0" name=""/>
        <dsp:cNvSpPr/>
      </dsp:nvSpPr>
      <dsp:spPr>
        <a:xfrm>
          <a:off x="1625184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Puzzles</a:t>
          </a:r>
        </a:p>
      </dsp:txBody>
      <dsp:txXfrm>
        <a:off x="1642170" y="2609907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871301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Solve to advance</a:t>
          </a:r>
        </a:p>
      </dsp:txBody>
      <dsp:txXfrm>
        <a:off x="3266054" y="2609907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871301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 different puzzles</a:t>
          </a:r>
        </a:p>
      </dsp:txBody>
      <dsp:txXfrm>
        <a:off x="4889937" y="2609907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871301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Hint NPCs in each one</a:t>
          </a:r>
        </a:p>
      </dsp:txBody>
      <dsp:txXfrm>
        <a:off x="6513821" y="2609907"/>
        <a:ext cx="1125944" cy="545986"/>
      </dsp:txXfrm>
    </dsp:sp>
    <dsp:sp modelId="{BE7E76C6-0670-478F-85C7-3CAAED604F7C}">
      <dsp:nvSpPr>
        <dsp:cNvPr id="0" name=""/>
        <dsp:cNvSpPr/>
      </dsp:nvSpPr>
      <dsp:spPr>
        <a:xfrm rot="3310531">
          <a:off x="986971" y="354080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2889" y="3529541"/>
        <a:ext cx="40622" cy="40622"/>
      </dsp:txXfrm>
    </dsp:sp>
    <dsp:sp modelId="{220A44ED-9AF9-4367-B350-FB6A01B75CA7}">
      <dsp:nvSpPr>
        <dsp:cNvPr id="0" name=""/>
        <dsp:cNvSpPr/>
      </dsp:nvSpPr>
      <dsp:spPr>
        <a:xfrm>
          <a:off x="1625184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Quizzes</a:t>
          </a:r>
        </a:p>
      </dsp:txBody>
      <dsp:txXfrm>
        <a:off x="1642170" y="3610335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4/5 Correct?</a:t>
          </a:r>
        </a:p>
      </dsp:txBody>
      <dsp:txXfrm>
        <a:off x="3266054" y="3276859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54080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538253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Health and/or damage boost</a:t>
          </a:r>
        </a:p>
      </dsp:txBody>
      <dsp:txXfrm>
        <a:off x="4889937" y="3276859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4041014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035782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Else</a:t>
          </a:r>
        </a:p>
      </dsp:txBody>
      <dsp:txXfrm>
        <a:off x="3266054" y="3943811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4207752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4205205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Lost ½ Health</a:t>
          </a:r>
        </a:p>
      </dsp:txBody>
      <dsp:txXfrm>
        <a:off x="4889937" y="3943811"/>
        <a:ext cx="1125944" cy="545986"/>
      </dsp:txXfrm>
    </dsp:sp>
    <dsp:sp modelId="{D8608D88-F663-459F-9CB4-15D5DB907D88}">
      <dsp:nvSpPr>
        <dsp:cNvPr id="0" name=""/>
        <dsp:cNvSpPr/>
      </dsp:nvSpPr>
      <dsp:spPr>
        <a:xfrm rot="4467012">
          <a:off x="527836" y="4041014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4006798"/>
        <a:ext cx="86536" cy="86536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>
          <a:off x="2785101" y="487470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4872158"/>
        <a:ext cx="23198" cy="23198"/>
      </dsp:txXfrm>
    </dsp:sp>
    <dsp:sp modelId="{CCE102F7-C67F-46A8-86CE-55B559FCB709}">
      <dsp:nvSpPr>
        <dsp:cNvPr id="0" name=""/>
        <dsp:cNvSpPr/>
      </dsp:nvSpPr>
      <dsp:spPr>
        <a:xfrm>
          <a:off x="3249068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Checkpoints</a:t>
          </a:r>
        </a:p>
      </dsp:txBody>
      <dsp:txXfrm>
        <a:off x="3266054" y="4610764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yeah! All code for this project is in D-flat… I mean, C#</a:t>
            </a:r>
          </a:p>
          <a:p>
            <a:r>
              <a:rPr lang="en-US" dirty="0"/>
              <a:t>Since then, the character moves faster…</a:t>
            </a:r>
          </a:p>
          <a:p>
            <a:r>
              <a:rPr lang="en-US" dirty="0"/>
              <a:t>…a button was added for Puzzle 1.</a:t>
            </a:r>
          </a:p>
          <a:p>
            <a:r>
              <a:rPr lang="en-US" dirty="0"/>
              <a:t>The puzzles remain and its code. They will definitely be done by Monday.</a:t>
            </a:r>
          </a:p>
          <a:p>
            <a:r>
              <a:rPr lang="en-US" dirty="0"/>
              <a:t>Need assets for: LED displays, Enemies, more in the Fall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6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Starting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“Damage Sponge” mook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“Mechanics of Materials” mook.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Strain Gauge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Level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Wheatstone Bridge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2A22-4224-4DF1-9AB2-BB35553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 Implementation: Player movement</a:t>
            </a:r>
          </a:p>
        </p:txBody>
      </p:sp>
      <p:pic>
        <p:nvPicPr>
          <p:cNvPr id="20" name="20190501_025124_1">
            <a:hlinkClick r:id="" action="ppaction://media"/>
            <a:extLst>
              <a:ext uri="{FF2B5EF4-FFF2-40B4-BE49-F238E27FC236}">
                <a16:creationId xmlns:a16="http://schemas.microsoft.com/office/drawing/2014/main" id="{20DC0928-081F-4042-A66C-DB08392EF5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2560638"/>
            <a:ext cx="4995863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F808B1-3A80-4F36-9387-6D8B67CED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Subtask 3C</a:t>
            </a:r>
          </a:p>
          <a:p>
            <a:endParaRPr lang="en-US" dirty="0"/>
          </a:p>
          <a:p>
            <a:r>
              <a:rPr lang="en-US" dirty="0"/>
              <a:t>Courtesy of Unity’s Standard Assets</a:t>
            </a:r>
          </a:p>
          <a:p>
            <a:endParaRPr lang="en-US" dirty="0"/>
          </a:p>
          <a:p>
            <a:r>
              <a:rPr lang="en-US" dirty="0"/>
              <a:t>Troubleshooting to do:</a:t>
            </a:r>
          </a:p>
          <a:p>
            <a:pPr lvl="1"/>
            <a:r>
              <a:rPr lang="en-US" dirty="0"/>
              <a:t>Better collision</a:t>
            </a:r>
          </a:p>
          <a:p>
            <a:pPr lvl="1"/>
            <a:r>
              <a:rPr lang="en-US" dirty="0"/>
              <a:t>Not falling through the floor</a:t>
            </a:r>
          </a:p>
        </p:txBody>
      </p:sp>
    </p:spTree>
    <p:extLst>
      <p:ext uri="{BB962C8B-B14F-4D97-AF65-F5344CB8AC3E}">
        <p14:creationId xmlns:p14="http://schemas.microsoft.com/office/powerpoint/2010/main" val="8618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BF42-6D7A-45B1-9CDB-0E3E16BB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Player Movement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77F38-E3B9-463E-A34A-B4030B27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VR-Compatibility Established.</a:t>
            </a:r>
          </a:p>
          <a:p>
            <a:r>
              <a:rPr lang="en-US" dirty="0"/>
              <a:t>Can move around.</a:t>
            </a:r>
          </a:p>
          <a:p>
            <a:endParaRPr lang="en-US" dirty="0"/>
          </a:p>
          <a:p>
            <a:r>
              <a:rPr lang="en-US" dirty="0"/>
              <a:t>Proof in Demonstration….</a:t>
            </a:r>
          </a:p>
        </p:txBody>
      </p:sp>
      <p:pic>
        <p:nvPicPr>
          <p:cNvPr id="7" name="Picture 6" descr="A view of a room&#10;&#10;Description automatically generated">
            <a:extLst>
              <a:ext uri="{FF2B5EF4-FFF2-40B4-BE49-F238E27FC236}">
                <a16:creationId xmlns:a16="http://schemas.microsoft.com/office/drawing/2014/main" id="{0A752432-1D5D-4354-ABEA-2A48C9A6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2055502"/>
            <a:ext cx="6175471" cy="2736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E699E-7065-4398-A48C-63011018291B}"/>
              </a:ext>
            </a:extLst>
          </p:cNvPr>
          <p:cNvSpPr txBox="1"/>
          <p:nvPr/>
        </p:nvSpPr>
        <p:spPr>
          <a:xfrm>
            <a:off x="5751513" y="4792134"/>
            <a:ext cx="6175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Game View Setup. </a:t>
            </a:r>
          </a:p>
        </p:txBody>
      </p:sp>
    </p:spTree>
    <p:extLst>
      <p:ext uri="{BB962C8B-B14F-4D97-AF65-F5344CB8AC3E}">
        <p14:creationId xmlns:p14="http://schemas.microsoft.com/office/powerpoint/2010/main" val="157732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167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724570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1384</TotalTime>
  <Words>1180</Words>
  <Application>Microsoft Office PowerPoint</Application>
  <PresentationFormat>Widescreen</PresentationFormat>
  <Paragraphs>284</Paragraphs>
  <Slides>31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More UI Implementation: Player movement</vt:lpstr>
      <vt:lpstr>More on Player Movement</vt:lpstr>
      <vt:lpstr>What’s Next!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116</cp:revision>
  <dcterms:created xsi:type="dcterms:W3CDTF">2019-02-18T21:24:11Z</dcterms:created>
  <dcterms:modified xsi:type="dcterms:W3CDTF">2019-09-04T16:56:00Z</dcterms:modified>
</cp:coreProperties>
</file>